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4F4F4"/>
    <a:srgbClr val="DCE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2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1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3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7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1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6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2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77E0A-9E23-CC4E-BC69-8350BAC2DEE1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428B9-0011-7846-907B-9731884D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A7C6E-2EDC-DE40-AB96-7395F23FB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862673"/>
            <a:ext cx="9144000" cy="5132654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89899974-26AF-7844-B287-FDB1E8F14DF6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16200000" flipV="1">
            <a:off x="7319806" y="836382"/>
            <a:ext cx="240533" cy="363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FF9B3C-C411-A14D-A6E1-B54B8C1DCC9C}"/>
              </a:ext>
            </a:extLst>
          </p:cNvPr>
          <p:cNvSpPr txBox="1"/>
          <p:nvPr/>
        </p:nvSpPr>
        <p:spPr>
          <a:xfrm>
            <a:off x="6712328" y="256269"/>
            <a:ext cx="1451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 Main Menu 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0F761-E459-724C-A664-A441D52E018E}"/>
              </a:ext>
            </a:extLst>
          </p:cNvPr>
          <p:cNvSpPr/>
          <p:nvPr/>
        </p:nvSpPr>
        <p:spPr>
          <a:xfrm>
            <a:off x="6715966" y="958467"/>
            <a:ext cx="1451850" cy="29956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85C7D2C-9AB8-9947-9C39-D6A294DEED6E}"/>
              </a:ext>
            </a:extLst>
          </p:cNvPr>
          <p:cNvCxnSpPr>
            <a:cxnSpLocks/>
            <a:endCxn id="14" idx="2"/>
          </p:cNvCxnSpPr>
          <p:nvPr/>
        </p:nvCxnSpPr>
        <p:spPr>
          <a:xfrm rot="5400000" flipH="1" flipV="1">
            <a:off x="6361430" y="838201"/>
            <a:ext cx="246883" cy="635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4E7E8E-4313-7C44-86DD-5B9DAD762AE1}"/>
              </a:ext>
            </a:extLst>
          </p:cNvPr>
          <p:cNvSpPr txBox="1"/>
          <p:nvPr/>
        </p:nvSpPr>
        <p:spPr>
          <a:xfrm>
            <a:off x="5999954" y="256269"/>
            <a:ext cx="97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Toggle Buzz Pane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836291A-D659-EF44-9BBF-87E06303DF9D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>
            <a:off x="6481696" y="4546292"/>
            <a:ext cx="811470" cy="11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892F11-3AA7-6D49-9EFD-ECB7563CCA98}"/>
              </a:ext>
            </a:extLst>
          </p:cNvPr>
          <p:cNvSpPr txBox="1"/>
          <p:nvPr/>
        </p:nvSpPr>
        <p:spPr>
          <a:xfrm>
            <a:off x="5505512" y="4407792"/>
            <a:ext cx="9761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 Pane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545B3D8-47BF-604C-90ED-52B2964CCC47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6141968" y="1746988"/>
            <a:ext cx="1151021" cy="61617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610526-4DCA-3040-B067-C3B13671EDDE}"/>
              </a:ext>
            </a:extLst>
          </p:cNvPr>
          <p:cNvSpPr txBox="1"/>
          <p:nvPr/>
        </p:nvSpPr>
        <p:spPr>
          <a:xfrm>
            <a:off x="5433205" y="2399755"/>
            <a:ext cx="97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Status Indicator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97889B8-A44A-F64E-8F9A-0AC3D6D85847}"/>
              </a:ext>
            </a:extLst>
          </p:cNvPr>
          <p:cNvCxnSpPr>
            <a:cxnSpLocks/>
            <a:endCxn id="30" idx="2"/>
          </p:cNvCxnSpPr>
          <p:nvPr/>
        </p:nvCxnSpPr>
        <p:spPr>
          <a:xfrm rot="16200000" flipV="1">
            <a:off x="8699059" y="749057"/>
            <a:ext cx="240535" cy="19099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9D5F44-F201-0249-A035-DEA5BDBA632A}"/>
              </a:ext>
            </a:extLst>
          </p:cNvPr>
          <p:cNvSpPr txBox="1"/>
          <p:nvPr/>
        </p:nvSpPr>
        <p:spPr>
          <a:xfrm>
            <a:off x="8185253" y="2626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Universal Compose</a:t>
            </a:r>
          </a:p>
        </p:txBody>
      </p:sp>
    </p:spTree>
    <p:extLst>
      <p:ext uri="{BB962C8B-B14F-4D97-AF65-F5344CB8AC3E}">
        <p14:creationId xmlns:p14="http://schemas.microsoft.com/office/powerpoint/2010/main" val="420904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91ACE-AD7B-4C4B-A336-B958A9EA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48" y="0"/>
            <a:ext cx="3033503" cy="6858000"/>
          </a:xfrm>
          <a:prstGeom prst="rect">
            <a:avLst/>
          </a:prstGeom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FC68794-A964-4748-80EB-92063BEF22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54350" y="5975350"/>
            <a:ext cx="1308100" cy="12700"/>
          </a:xfrm>
          <a:prstGeom prst="curvedConnector3">
            <a:avLst>
              <a:gd name="adj1" fmla="val 5291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24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85EC6-E8E2-9D49-B2DD-BB4C03819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30"/>
          <a:stretch/>
        </p:blipFill>
        <p:spPr>
          <a:xfrm>
            <a:off x="1740231" y="0"/>
            <a:ext cx="3030846" cy="208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6B85C-4153-5443-844D-6954123C7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18"/>
          <a:stretch/>
        </p:blipFill>
        <p:spPr>
          <a:xfrm>
            <a:off x="1740231" y="2082800"/>
            <a:ext cx="303084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3CD66C-2468-8345-B841-271894ED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803400"/>
            <a:ext cx="2349500" cy="3251200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322E44E3-663D-0847-BFF4-81AAB3B761A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2835542" y="2330477"/>
            <a:ext cx="679182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D37A7C-2459-BB45-9312-A9E8D2DCC59D}"/>
              </a:ext>
            </a:extLst>
          </p:cNvPr>
          <p:cNvSpPr txBox="1"/>
          <p:nvPr/>
        </p:nvSpPr>
        <p:spPr>
          <a:xfrm>
            <a:off x="1673224" y="2191977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C90ABDC-C1B7-684F-ACCF-EFBA112B7EDB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2876817" y="2679462"/>
            <a:ext cx="679182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6D850-DD85-F644-893D-33FDD83EE98E}"/>
              </a:ext>
            </a:extLst>
          </p:cNvPr>
          <p:cNvSpPr txBox="1"/>
          <p:nvPr/>
        </p:nvSpPr>
        <p:spPr>
          <a:xfrm>
            <a:off x="1714499" y="2540962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Follow Up Link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09D7171-3DD5-F644-86CD-49C3485E2609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>
            <a:off x="2876816" y="2880861"/>
            <a:ext cx="679182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21C9B9-E2EC-B542-98C2-62F7318C5F27}"/>
              </a:ext>
            </a:extLst>
          </p:cNvPr>
          <p:cNvSpPr txBox="1"/>
          <p:nvPr/>
        </p:nvSpPr>
        <p:spPr>
          <a:xfrm>
            <a:off x="1714498" y="2742361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Discover Link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CD3A076-875B-0D4F-A296-BA67644AFC8D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rot="10800000" flipV="1">
            <a:off x="2876816" y="3305446"/>
            <a:ext cx="557385" cy="7294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D4851A-3B5F-8F46-ADB3-F28687F40F2A}"/>
              </a:ext>
            </a:extLst>
          </p:cNvPr>
          <p:cNvSpPr txBox="1"/>
          <p:nvPr/>
        </p:nvSpPr>
        <p:spPr>
          <a:xfrm>
            <a:off x="1714497" y="3147561"/>
            <a:ext cx="11623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Favorited Conversations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4313A1-A6D7-914D-968A-221864C134D0}"/>
              </a:ext>
            </a:extLst>
          </p:cNvPr>
          <p:cNvSpPr/>
          <p:nvPr/>
        </p:nvSpPr>
        <p:spPr>
          <a:xfrm>
            <a:off x="3434200" y="3042666"/>
            <a:ext cx="2312550" cy="5255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349C5EB-5806-2C4B-A6FA-6F6073EAB1A2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rot="10800000" flipV="1">
            <a:off x="2876816" y="4181741"/>
            <a:ext cx="557385" cy="12874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FB81CF-F50E-D747-8613-973D7C2B0488}"/>
              </a:ext>
            </a:extLst>
          </p:cNvPr>
          <p:cNvSpPr txBox="1"/>
          <p:nvPr/>
        </p:nvSpPr>
        <p:spPr>
          <a:xfrm>
            <a:off x="1714497" y="4079648"/>
            <a:ext cx="11623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Conversations</a:t>
            </a:r>
          </a:p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5AF730-1441-A646-AC31-5F1E0B5F8742}"/>
              </a:ext>
            </a:extLst>
          </p:cNvPr>
          <p:cNvSpPr/>
          <p:nvPr/>
        </p:nvSpPr>
        <p:spPr>
          <a:xfrm>
            <a:off x="3434200" y="3664481"/>
            <a:ext cx="2312550" cy="10345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A58C09B-DFD2-604C-AFE6-A33A793F7E92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 rot="5400000">
            <a:off x="3306803" y="4894221"/>
            <a:ext cx="497245" cy="52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BCEBD7-A888-BD47-9827-68707FABC036}"/>
              </a:ext>
            </a:extLst>
          </p:cNvPr>
          <p:cNvSpPr txBox="1"/>
          <p:nvPr/>
        </p:nvSpPr>
        <p:spPr>
          <a:xfrm>
            <a:off x="2971665" y="5145445"/>
            <a:ext cx="11623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Conversation</a:t>
            </a:r>
          </a:p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Type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E9509A-E500-9240-82AA-C7DFF2ABFFC6}"/>
              </a:ext>
            </a:extLst>
          </p:cNvPr>
          <p:cNvSpPr/>
          <p:nvPr/>
        </p:nvSpPr>
        <p:spPr>
          <a:xfrm>
            <a:off x="3471151" y="3867928"/>
            <a:ext cx="173749" cy="7802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6CE5C4C-A164-EC4A-877B-BFF1846C930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535613" y="1987431"/>
            <a:ext cx="699821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A21431-864E-1249-97E3-C9C830EADE9A}"/>
              </a:ext>
            </a:extLst>
          </p:cNvPr>
          <p:cNvSpPr txBox="1"/>
          <p:nvPr/>
        </p:nvSpPr>
        <p:spPr>
          <a:xfrm>
            <a:off x="6235434" y="1848931"/>
            <a:ext cx="14861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Universal Compose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2D60676-EE86-0E41-91D1-EDCC2C89CF25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567362" y="3157860"/>
            <a:ext cx="699821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DFA4E7-C7EA-A14A-A754-A7A7CC5F55B2}"/>
              </a:ext>
            </a:extLst>
          </p:cNvPr>
          <p:cNvSpPr txBox="1"/>
          <p:nvPr/>
        </p:nvSpPr>
        <p:spPr>
          <a:xfrm>
            <a:off x="6267183" y="3019360"/>
            <a:ext cx="14861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Reorder Favorites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3867227-8F72-D946-8AF5-F33C8BF7722C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5608637" y="3733325"/>
            <a:ext cx="699821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3627C2E-6878-684D-B846-FA5928B0E077}"/>
              </a:ext>
            </a:extLst>
          </p:cNvPr>
          <p:cNvSpPr txBox="1"/>
          <p:nvPr/>
        </p:nvSpPr>
        <p:spPr>
          <a:xfrm>
            <a:off x="6308458" y="3594825"/>
            <a:ext cx="14861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New Conversation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9E09E25-24DD-D846-88CE-1D2F27BA8856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5608637" y="4358135"/>
            <a:ext cx="699821" cy="127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398F238-FCBC-E24F-AB57-8A54B8A34B0B}"/>
              </a:ext>
            </a:extLst>
          </p:cNvPr>
          <p:cNvSpPr txBox="1"/>
          <p:nvPr/>
        </p:nvSpPr>
        <p:spPr>
          <a:xfrm>
            <a:off x="6308458" y="4219635"/>
            <a:ext cx="14861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Unread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B767A051-8A8B-F84A-9D22-BC37FDA4F9C0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419600" y="4807491"/>
            <a:ext cx="1930134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1AA37E0-2BD2-FB48-A2DF-4065ECC5C686}"/>
              </a:ext>
            </a:extLst>
          </p:cNvPr>
          <p:cNvSpPr txBox="1"/>
          <p:nvPr/>
        </p:nvSpPr>
        <p:spPr>
          <a:xfrm>
            <a:off x="6349734" y="4668991"/>
            <a:ext cx="14861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Invite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B9D2C33-3C3F-944F-B63D-A1080412464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5608637" y="3451732"/>
            <a:ext cx="699820" cy="127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5EDCCD-AD87-6741-8ED6-81B739819941}"/>
              </a:ext>
            </a:extLst>
          </p:cNvPr>
          <p:cNvSpPr txBox="1"/>
          <p:nvPr/>
        </p:nvSpPr>
        <p:spPr>
          <a:xfrm>
            <a:off x="6308457" y="3313232"/>
            <a:ext cx="209894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Current Conversation Highlight</a:t>
            </a:r>
          </a:p>
        </p:txBody>
      </p:sp>
    </p:spTree>
    <p:extLst>
      <p:ext uri="{BB962C8B-B14F-4D97-AF65-F5344CB8AC3E}">
        <p14:creationId xmlns:p14="http://schemas.microsoft.com/office/powerpoint/2010/main" val="243405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0">
            <a:extLst>
              <a:ext uri="{FF2B5EF4-FFF2-40B4-BE49-F238E27FC236}">
                <a16:creationId xmlns:a16="http://schemas.microsoft.com/office/drawing/2014/main" id="{8228ABD0-589E-1747-87CB-481EFC822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12675"/>
              </p:ext>
            </p:extLst>
          </p:nvPr>
        </p:nvGraphicFramePr>
        <p:xfrm>
          <a:off x="1016000" y="1663700"/>
          <a:ext cx="71120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223">
                  <a:extLst>
                    <a:ext uri="{9D8B030D-6E8A-4147-A177-3AD203B41FA5}">
                      <a16:colId xmlns:a16="http://schemas.microsoft.com/office/drawing/2014/main" val="601900167"/>
                    </a:ext>
                  </a:extLst>
                </a:gridCol>
                <a:gridCol w="6321777">
                  <a:extLst>
                    <a:ext uri="{9D8B030D-6E8A-4147-A177-3AD203B41FA5}">
                      <a16:colId xmlns:a16="http://schemas.microsoft.com/office/drawing/2014/main" val="2208298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Public</a:t>
                      </a:r>
                      <a:r>
                        <a:rPr lang="en-US" dirty="0"/>
                        <a:t> – all users in the Domo instance are members of public conversations.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31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Group</a:t>
                      </a:r>
                      <a:r>
                        <a:rPr lang="en-US" dirty="0"/>
                        <a:t> – a conversation limited to specified members.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2912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One on One </a:t>
                      </a:r>
                      <a:r>
                        <a:rPr lang="en-US" dirty="0"/>
                        <a:t>– a private conversation between 2 people.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Page</a:t>
                      </a:r>
                      <a:r>
                        <a:rPr lang="en-US" dirty="0"/>
                        <a:t> – conversation is related to a specific page. Only users with access to the page can participate.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93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Card</a:t>
                      </a:r>
                      <a:r>
                        <a:rPr lang="en-US" dirty="0"/>
                        <a:t> – conversation related to a card. Only users with access to the card can participate.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94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Project</a:t>
                      </a:r>
                      <a:r>
                        <a:rPr lang="en-US" dirty="0"/>
                        <a:t> – conversation around a project task.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26178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34D559B-BD5B-F245-842B-6D0C5CDE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803400"/>
            <a:ext cx="381000" cy="35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1AC02-E079-9E4A-A03F-3FCEB6E6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463800"/>
            <a:ext cx="3810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C5F26-1411-3D45-B776-D05CA34B6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96969"/>
            <a:ext cx="368300" cy="41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F3EE2-31E4-3F45-AA94-05173083B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50" y="4350594"/>
            <a:ext cx="349250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3AD75-97CA-764E-B8A3-97BC2B004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5023270"/>
            <a:ext cx="353786" cy="353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43C2F-2017-2D47-98E4-681C6A30F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50" y="3126013"/>
            <a:ext cx="349250" cy="3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2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4BD39-14B5-A947-A4EE-67CAF5E2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74"/>
            <a:ext cx="9144000" cy="6099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87904-4C76-544D-B613-DC4CC53DAB07}"/>
              </a:ext>
            </a:extLst>
          </p:cNvPr>
          <p:cNvSpPr txBox="1"/>
          <p:nvPr/>
        </p:nvSpPr>
        <p:spPr>
          <a:xfrm>
            <a:off x="0" y="774700"/>
            <a:ext cx="50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CRB" panose="020B0609020202020204" pitchFamily="49" charset="77"/>
                <a:ea typeface="NSimSun" panose="020B0400000000000000" pitchFamily="34" charset="-122"/>
                <a:cs typeface="OCRB" panose="020F0502020204030204" pitchFamily="34" charset="0"/>
              </a:rPr>
              <a:t>There’s an App</a:t>
            </a:r>
            <a:r>
              <a:rPr lang="en-US" sz="3600" b="1" dirty="0">
                <a:solidFill>
                  <a:schemeClr val="bg1"/>
                </a:solidFill>
                <a:latin typeface="OCRB" panose="020B0609020202020204" pitchFamily="49" charset="77"/>
                <a:ea typeface="NSimSun" panose="020B0400000000000000" pitchFamily="34" charset="-122"/>
              </a:rPr>
              <a:t> for That</a:t>
            </a:r>
          </a:p>
        </p:txBody>
      </p:sp>
    </p:spTree>
    <p:extLst>
      <p:ext uri="{BB962C8B-B14F-4D97-AF65-F5344CB8AC3E}">
        <p14:creationId xmlns:p14="http://schemas.microsoft.com/office/powerpoint/2010/main" val="126336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6CC3-0915-DF44-9122-5C2B8300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455" y="0"/>
            <a:ext cx="2133090" cy="6858000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81F2929-E58B-9D4F-88F4-1A5C43FA52D9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2949842" y="501677"/>
            <a:ext cx="679182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44A91-4E94-A544-9249-5A9D03875D9B}"/>
              </a:ext>
            </a:extLst>
          </p:cNvPr>
          <p:cNvSpPr txBox="1"/>
          <p:nvPr/>
        </p:nvSpPr>
        <p:spPr>
          <a:xfrm>
            <a:off x="1787524" y="363177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Back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F84A5C8-48A2-9C4C-B626-F44A592100B9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2949842" y="508027"/>
            <a:ext cx="809358" cy="270648"/>
          </a:xfrm>
          <a:prstGeom prst="bentConnector3">
            <a:avLst>
              <a:gd name="adj1" fmla="val 2926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F095EA-D6DE-8D4B-A8FC-41B1E5C2EC59}"/>
              </a:ext>
            </a:extLst>
          </p:cNvPr>
          <p:cNvSpPr txBox="1"/>
          <p:nvPr/>
        </p:nvSpPr>
        <p:spPr>
          <a:xfrm>
            <a:off x="1787524" y="640175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Unread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4B78283-E356-C64C-B3D1-E2236B2038E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860800" y="375878"/>
            <a:ext cx="2333358" cy="188676"/>
          </a:xfrm>
          <a:prstGeom prst="bentConnector3">
            <a:avLst>
              <a:gd name="adj1" fmla="val 471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C90CDA-F78C-D340-846F-9F4D9B23BC26}"/>
              </a:ext>
            </a:extLst>
          </p:cNvPr>
          <p:cNvSpPr txBox="1"/>
          <p:nvPr/>
        </p:nvSpPr>
        <p:spPr>
          <a:xfrm>
            <a:off x="6194158" y="237378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Conversation 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3655D-71B1-C048-8854-8B1470258791}"/>
              </a:ext>
            </a:extLst>
          </p:cNvPr>
          <p:cNvSpPr txBox="1"/>
          <p:nvPr/>
        </p:nvSpPr>
        <p:spPr>
          <a:xfrm>
            <a:off x="4921518" y="640175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Topic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15513B4-6E21-7F4E-8609-2BD65C3E6DB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49921" y="528278"/>
            <a:ext cx="271597" cy="25039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E87DE3-DE0E-844D-911B-2DC172B5BC51}"/>
              </a:ext>
            </a:extLst>
          </p:cNvPr>
          <p:cNvSpPr txBox="1"/>
          <p:nvPr/>
        </p:nvSpPr>
        <p:spPr>
          <a:xfrm>
            <a:off x="5706663" y="387564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Detail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1608B7C-3B1B-1F4C-B5CC-43349B79E46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476895" y="526064"/>
            <a:ext cx="22976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5AF9F2-FBFF-6E41-A72F-15866BB3598B}"/>
              </a:ext>
            </a:extLst>
          </p:cNvPr>
          <p:cNvSpPr txBox="1"/>
          <p:nvPr/>
        </p:nvSpPr>
        <p:spPr>
          <a:xfrm>
            <a:off x="6193922" y="526064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Thread Pane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1DB7056-A287-0F47-8929-362F762A800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193115" y="526064"/>
            <a:ext cx="1000807" cy="138500"/>
          </a:xfrm>
          <a:prstGeom prst="bentConnector3">
            <a:avLst>
              <a:gd name="adj1" fmla="val 3048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DA44A6A-171B-F246-B828-B7C11F8CFA71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2949842" y="725783"/>
            <a:ext cx="910958" cy="276999"/>
          </a:xfrm>
          <a:prstGeom prst="bentConnector3">
            <a:avLst>
              <a:gd name="adj1" fmla="val 120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1376E71-D266-5546-8D11-049DA710BD2C}"/>
              </a:ext>
            </a:extLst>
          </p:cNvPr>
          <p:cNvSpPr txBox="1"/>
          <p:nvPr/>
        </p:nvSpPr>
        <p:spPr>
          <a:xfrm>
            <a:off x="1787524" y="864283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Favorite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77B664-EC56-6D4D-B53F-A39758CF7F56}"/>
              </a:ext>
            </a:extLst>
          </p:cNvPr>
          <p:cNvSpPr txBox="1"/>
          <p:nvPr/>
        </p:nvSpPr>
        <p:spPr>
          <a:xfrm>
            <a:off x="5777218" y="2904191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Thread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2457CA39-4B8F-AC45-9489-DB0F7E718878}"/>
              </a:ext>
            </a:extLst>
          </p:cNvPr>
          <p:cNvCxnSpPr>
            <a:cxnSpLocks/>
            <a:stCxn id="50" idx="3"/>
            <a:endCxn id="48" idx="1"/>
          </p:cNvCxnSpPr>
          <p:nvPr/>
        </p:nvCxnSpPr>
        <p:spPr>
          <a:xfrm>
            <a:off x="5589210" y="3041324"/>
            <a:ext cx="188008" cy="13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954DE27-8642-1E4A-B93C-30E9F3613120}"/>
              </a:ext>
            </a:extLst>
          </p:cNvPr>
          <p:cNvSpPr/>
          <p:nvPr/>
        </p:nvSpPr>
        <p:spPr>
          <a:xfrm>
            <a:off x="3568647" y="2653647"/>
            <a:ext cx="2020563" cy="7753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3186ABE-F9AB-0C42-8C83-3A2685820B78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 flipV="1">
            <a:off x="3434420" y="3861139"/>
            <a:ext cx="375581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1D6F88-E7F6-044D-8255-982F5F47BCE1}"/>
              </a:ext>
            </a:extLst>
          </p:cNvPr>
          <p:cNvSpPr txBox="1"/>
          <p:nvPr/>
        </p:nvSpPr>
        <p:spPr>
          <a:xfrm>
            <a:off x="2272101" y="3722641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@mentioned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ABF073-A2E7-FF49-8A7C-215BF21C6901}"/>
              </a:ext>
            </a:extLst>
          </p:cNvPr>
          <p:cNvSpPr txBox="1"/>
          <p:nvPr/>
        </p:nvSpPr>
        <p:spPr>
          <a:xfrm>
            <a:off x="5664903" y="833329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Sender Profile 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1D0DA52-FE78-1E42-A298-5EB93357AF3C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476895" y="970462"/>
            <a:ext cx="188008" cy="13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615A55-BD3A-904D-BB3B-B802CC713D6D}"/>
              </a:ext>
            </a:extLst>
          </p:cNvPr>
          <p:cNvSpPr txBox="1"/>
          <p:nvPr/>
        </p:nvSpPr>
        <p:spPr>
          <a:xfrm>
            <a:off x="5706663" y="1114553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Status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C73CB781-668A-9A4D-9DD2-CF3E338E9954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5476895" y="1108962"/>
            <a:ext cx="229768" cy="144091"/>
          </a:xfrm>
          <a:prstGeom prst="bentConnector3">
            <a:avLst>
              <a:gd name="adj1" fmla="val -5273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9BF69D1-2E94-DD49-8536-014B55BF42F6}"/>
              </a:ext>
            </a:extLst>
          </p:cNvPr>
          <p:cNvCxnSpPr>
            <a:cxnSpLocks/>
            <a:endCxn id="62" idx="3"/>
          </p:cNvCxnSpPr>
          <p:nvPr/>
        </p:nvCxnSpPr>
        <p:spPr>
          <a:xfrm rot="10800000" flipV="1">
            <a:off x="2944270" y="1220537"/>
            <a:ext cx="814930" cy="9180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A322C01-BB67-D945-99CB-7C7BB04D7C79}"/>
              </a:ext>
            </a:extLst>
          </p:cNvPr>
          <p:cNvSpPr txBox="1"/>
          <p:nvPr/>
        </p:nvSpPr>
        <p:spPr>
          <a:xfrm>
            <a:off x="1781952" y="1173847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Message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6919FB-BFE1-ED4B-8EB7-1191356BDD34}"/>
              </a:ext>
            </a:extLst>
          </p:cNvPr>
          <p:cNvSpPr txBox="1"/>
          <p:nvPr/>
        </p:nvSpPr>
        <p:spPr>
          <a:xfrm>
            <a:off x="5750125" y="1598947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Notification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5358982-8ECB-A64F-A6A9-C170E331E062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5193115" y="1737447"/>
            <a:ext cx="557010" cy="1858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74F5A215-4640-0146-9236-7EFD5BA2288C}"/>
              </a:ext>
            </a:extLst>
          </p:cNvPr>
          <p:cNvCxnSpPr>
            <a:cxnSpLocks/>
            <a:endCxn id="68" idx="3"/>
          </p:cNvCxnSpPr>
          <p:nvPr/>
        </p:nvCxnSpPr>
        <p:spPr>
          <a:xfrm rot="10800000" flipV="1">
            <a:off x="2944270" y="2258475"/>
            <a:ext cx="916530" cy="962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B5F0F88-0DE6-F24D-A5D8-502D17138909}"/>
              </a:ext>
            </a:extLst>
          </p:cNvPr>
          <p:cNvSpPr txBox="1"/>
          <p:nvPr/>
        </p:nvSpPr>
        <p:spPr>
          <a:xfrm>
            <a:off x="1781952" y="2216175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Reply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FADE5F-BAB4-B941-8C30-E870E5D3B887}"/>
              </a:ext>
            </a:extLst>
          </p:cNvPr>
          <p:cNvSpPr txBox="1"/>
          <p:nvPr/>
        </p:nvSpPr>
        <p:spPr>
          <a:xfrm>
            <a:off x="5777218" y="5379593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Reaction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C233662D-EE5E-E246-B957-F9445848470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4381500" y="5518093"/>
            <a:ext cx="139571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B5E8539-45D2-694C-8402-FF9750AE94E4}"/>
              </a:ext>
            </a:extLst>
          </p:cNvPr>
          <p:cNvCxnSpPr>
            <a:cxnSpLocks/>
            <a:endCxn id="74" idx="3"/>
          </p:cNvCxnSpPr>
          <p:nvPr/>
        </p:nvCxnSpPr>
        <p:spPr>
          <a:xfrm rot="10800000" flipV="1">
            <a:off x="3117652" y="1959503"/>
            <a:ext cx="743149" cy="281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DA20678-C2AF-924B-9675-3928D4FD3CB7}"/>
              </a:ext>
            </a:extLst>
          </p:cNvPr>
          <p:cNvSpPr txBox="1"/>
          <p:nvPr/>
        </p:nvSpPr>
        <p:spPr>
          <a:xfrm>
            <a:off x="1955333" y="1849121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Reply From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A3BDF7-08A9-DC49-8BAB-6C2789B639A0}"/>
              </a:ext>
            </a:extLst>
          </p:cNvPr>
          <p:cNvSpPr txBox="1"/>
          <p:nvPr/>
        </p:nvSpPr>
        <p:spPr>
          <a:xfrm>
            <a:off x="5164660" y="1814788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Follow Up Flag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9EE2D256-3F8D-E144-965D-5F9D99F5BF84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607650" y="1953288"/>
            <a:ext cx="557010" cy="1858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29400DF-880D-A44A-A08A-C7B11C675C37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 flipV="1">
            <a:off x="2991200" y="4924646"/>
            <a:ext cx="869600" cy="276998"/>
          </a:xfrm>
          <a:prstGeom prst="bentConnector3">
            <a:avLst>
              <a:gd name="adj1" fmla="val 5146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7DB7F68-333F-0E40-AF7B-D0DAAC03AE73}"/>
              </a:ext>
            </a:extLst>
          </p:cNvPr>
          <p:cNvSpPr txBox="1"/>
          <p:nvPr/>
        </p:nvSpPr>
        <p:spPr>
          <a:xfrm>
            <a:off x="1828882" y="5063144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Pasted</a:t>
            </a:r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F9692016-DC26-504F-868A-6799C5E8056B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2991201" y="5201645"/>
            <a:ext cx="1008273" cy="925007"/>
          </a:xfrm>
          <a:prstGeom prst="bentConnector3">
            <a:avLst>
              <a:gd name="adj1" fmla="val 57558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DBB029B0-400A-CA40-AE5F-E90DB11F6AA0}"/>
              </a:ext>
            </a:extLst>
          </p:cNvPr>
          <p:cNvCxnSpPr>
            <a:cxnSpLocks/>
            <a:endCxn id="93" idx="3"/>
          </p:cNvCxnSpPr>
          <p:nvPr/>
        </p:nvCxnSpPr>
        <p:spPr>
          <a:xfrm rot="10800000" flipV="1">
            <a:off x="3253443" y="6671421"/>
            <a:ext cx="375581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88F49D2-7EA9-8B4B-8835-92291C72D389}"/>
              </a:ext>
            </a:extLst>
          </p:cNvPr>
          <p:cNvSpPr txBox="1"/>
          <p:nvPr/>
        </p:nvSpPr>
        <p:spPr>
          <a:xfrm>
            <a:off x="2091124" y="6532923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Attach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0E8CBF6-02EE-824E-B4D2-B71A5C1BF266}"/>
              </a:ext>
            </a:extLst>
          </p:cNvPr>
          <p:cNvSpPr txBox="1"/>
          <p:nvPr/>
        </p:nvSpPr>
        <p:spPr>
          <a:xfrm>
            <a:off x="5829470" y="6532923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Emoji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57ED04E3-7ADA-B249-A7F0-5F515B776FB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509859" y="6671423"/>
            <a:ext cx="319611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DEEF994-9B83-4346-998D-1C0F2D85EF4A}"/>
              </a:ext>
            </a:extLst>
          </p:cNvPr>
          <p:cNvSpPr txBox="1"/>
          <p:nvPr/>
        </p:nvSpPr>
        <p:spPr>
          <a:xfrm>
            <a:off x="5833131" y="6205123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Thread</a:t>
            </a: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58D7CBD0-962D-7748-B9DE-AAE9D6A0927C}"/>
              </a:ext>
            </a:extLst>
          </p:cNvPr>
          <p:cNvCxnSpPr>
            <a:cxnSpLocks/>
            <a:endCxn id="98" idx="1"/>
          </p:cNvCxnSpPr>
          <p:nvPr/>
        </p:nvCxnSpPr>
        <p:spPr>
          <a:xfrm flipV="1">
            <a:off x="5193115" y="6343623"/>
            <a:ext cx="640016" cy="350479"/>
          </a:xfrm>
          <a:prstGeom prst="bentConnector3">
            <a:avLst>
              <a:gd name="adj1" fmla="val 10313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2AAC1823-4A41-2343-924D-A845575A22A8}"/>
              </a:ext>
            </a:extLst>
          </p:cNvPr>
          <p:cNvCxnSpPr>
            <a:cxnSpLocks/>
            <a:endCxn id="108" idx="3"/>
          </p:cNvCxnSpPr>
          <p:nvPr/>
        </p:nvCxnSpPr>
        <p:spPr>
          <a:xfrm rot="10800000">
            <a:off x="3253443" y="6352408"/>
            <a:ext cx="969837" cy="225753"/>
          </a:xfrm>
          <a:prstGeom prst="bentConnector3">
            <a:avLst>
              <a:gd name="adj1" fmla="val 8928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88E3FE0-DD90-D040-B1F4-D4CDD7905A22}"/>
              </a:ext>
            </a:extLst>
          </p:cNvPr>
          <p:cNvSpPr txBox="1"/>
          <p:nvPr/>
        </p:nvSpPr>
        <p:spPr>
          <a:xfrm>
            <a:off x="2091124" y="6213907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New Message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B205EE0-EBA6-A94B-A1AD-236EC7C2A0CD}"/>
              </a:ext>
            </a:extLst>
          </p:cNvPr>
          <p:cNvSpPr txBox="1"/>
          <p:nvPr/>
        </p:nvSpPr>
        <p:spPr>
          <a:xfrm>
            <a:off x="5826553" y="2369972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Date Separator</a:t>
            </a:r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7FFDFD1-5F3A-C140-A6F4-78A41478C1FE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5102959" y="2508472"/>
            <a:ext cx="723594" cy="94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3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0D67-797B-0D43-8E36-DC744E3B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51" y="1993181"/>
            <a:ext cx="3416300" cy="3530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74E735-6738-DC46-97AC-FAF92E922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725615"/>
            <a:ext cx="2349500" cy="297180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5696055-C5AB-3948-801C-F77CA2B2900E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 flipV="1">
            <a:off x="1427820" y="3068764"/>
            <a:ext cx="756583" cy="178142"/>
          </a:xfrm>
          <a:prstGeom prst="bentConnector3">
            <a:avLst>
              <a:gd name="adj1" fmla="val 1321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A00F9-612E-194B-B72C-C85F82A67C50}"/>
              </a:ext>
            </a:extLst>
          </p:cNvPr>
          <p:cNvSpPr txBox="1"/>
          <p:nvPr/>
        </p:nvSpPr>
        <p:spPr>
          <a:xfrm>
            <a:off x="265501" y="3108406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Like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061C0E5-04C3-A849-AA63-88D5DA6F970C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 flipV="1">
            <a:off x="1427820" y="3068764"/>
            <a:ext cx="908983" cy="438664"/>
          </a:xfrm>
          <a:prstGeom prst="bentConnector3">
            <a:avLst>
              <a:gd name="adj1" fmla="val 2496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2CC81A-34DB-7547-A202-6F4773819B1F}"/>
              </a:ext>
            </a:extLst>
          </p:cNvPr>
          <p:cNvSpPr txBox="1"/>
          <p:nvPr/>
        </p:nvSpPr>
        <p:spPr>
          <a:xfrm>
            <a:off x="265501" y="3368928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Quote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594A700-C6CD-474D-ACDE-3BBDB5AC8EA6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427820" y="3045080"/>
            <a:ext cx="1048681" cy="774358"/>
          </a:xfrm>
          <a:prstGeom prst="bentConnector3">
            <a:avLst>
              <a:gd name="adj1" fmla="val 1558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65263B-3D94-9040-8E43-D2831020DD06}"/>
              </a:ext>
            </a:extLst>
          </p:cNvPr>
          <p:cNvSpPr txBox="1"/>
          <p:nvPr/>
        </p:nvSpPr>
        <p:spPr>
          <a:xfrm>
            <a:off x="265501" y="3680938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Reaction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18D43D-C30F-934E-A010-5635986E0C1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17133" y="3045080"/>
            <a:ext cx="2513667" cy="11967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44C9C51-7F6D-8442-9914-4E3649DA1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569" y="4539393"/>
            <a:ext cx="1651000" cy="711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FC4A18-33AF-A54E-BF7E-91E59A6AB4E4}"/>
              </a:ext>
            </a:extLst>
          </p:cNvPr>
          <p:cNvSpPr/>
          <p:nvPr/>
        </p:nvSpPr>
        <p:spPr>
          <a:xfrm>
            <a:off x="5130800" y="3352800"/>
            <a:ext cx="1478539" cy="1778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289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1A6A63A-8162-3543-B156-5CEDD589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31" y="0"/>
            <a:ext cx="193270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588572-7AC9-014F-AD85-C2AA8AEC98BC}"/>
              </a:ext>
            </a:extLst>
          </p:cNvPr>
          <p:cNvSpPr/>
          <p:nvPr/>
        </p:nvSpPr>
        <p:spPr>
          <a:xfrm>
            <a:off x="3886741" y="304800"/>
            <a:ext cx="1714499" cy="6553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70E723F0-7059-2E41-A900-17EDFED92406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3129616" y="813142"/>
            <a:ext cx="756584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22A54D-33FF-394D-9225-8F3CC7D1EF46}"/>
              </a:ext>
            </a:extLst>
          </p:cNvPr>
          <p:cNvSpPr txBox="1"/>
          <p:nvPr/>
        </p:nvSpPr>
        <p:spPr>
          <a:xfrm>
            <a:off x="1967298" y="674642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Detail Pane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217FF2-7CD6-8E4F-AD16-8EC7B983DD1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70348" y="392500"/>
            <a:ext cx="412602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BE8988-E72A-6D43-92D8-C1095FF3F2DD}"/>
              </a:ext>
            </a:extLst>
          </p:cNvPr>
          <p:cNvSpPr txBox="1"/>
          <p:nvPr/>
        </p:nvSpPr>
        <p:spPr>
          <a:xfrm>
            <a:off x="5882950" y="254000"/>
            <a:ext cx="14385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Hide/Show Section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56CCE8F-FCCE-744E-BAFA-191F7CDAD441}"/>
              </a:ext>
            </a:extLst>
          </p:cNvPr>
          <p:cNvCxnSpPr>
            <a:cxnSpLocks/>
            <a:endCxn id="14" idx="3"/>
          </p:cNvCxnSpPr>
          <p:nvPr/>
        </p:nvCxnSpPr>
        <p:spPr>
          <a:xfrm rot="10800000">
            <a:off x="3237836" y="2616542"/>
            <a:ext cx="756584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649ED2-9704-D845-BDDE-CF9128DBEA08}"/>
              </a:ext>
            </a:extLst>
          </p:cNvPr>
          <p:cNvSpPr txBox="1"/>
          <p:nvPr/>
        </p:nvSpPr>
        <p:spPr>
          <a:xfrm>
            <a:off x="2075518" y="2478042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Share link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A780207-4C89-7F4D-8CF9-99D3C4DF31BE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3237836" y="2797433"/>
            <a:ext cx="756584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9A91CF-DFC0-054C-8A5C-601EA6E39A50}"/>
              </a:ext>
            </a:extLst>
          </p:cNvPr>
          <p:cNvSpPr txBox="1"/>
          <p:nvPr/>
        </p:nvSpPr>
        <p:spPr>
          <a:xfrm>
            <a:off x="2075518" y="2658933"/>
            <a:ext cx="11623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Import email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618115D-29ED-F64D-BBB2-F3BA292FEECE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>
            <a:off x="3237836" y="2965623"/>
            <a:ext cx="756584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C4CD7A-3A16-9740-8034-FF26AC749140}"/>
              </a:ext>
            </a:extLst>
          </p:cNvPr>
          <p:cNvSpPr txBox="1"/>
          <p:nvPr/>
        </p:nvSpPr>
        <p:spPr>
          <a:xfrm>
            <a:off x="1752600" y="2827122"/>
            <a:ext cx="14852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Follow/Unfollow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C8645C9-04BF-094E-B454-2F8D58320B15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>
            <a:off x="3237836" y="3116824"/>
            <a:ext cx="756584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73D90D-D997-7F40-A6C4-D2F05E999051}"/>
              </a:ext>
            </a:extLst>
          </p:cNvPr>
          <p:cNvSpPr txBox="1"/>
          <p:nvPr/>
        </p:nvSpPr>
        <p:spPr>
          <a:xfrm>
            <a:off x="1752599" y="2978323"/>
            <a:ext cx="14852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Favorite/Unfavorite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84E4CEE-6524-BA4E-A2FE-F8A7EA0F225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3237835" y="3471223"/>
            <a:ext cx="756584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6ED318-6089-FA4A-963F-6F5CFA6BD2CB}"/>
              </a:ext>
            </a:extLst>
          </p:cNvPr>
          <p:cNvSpPr txBox="1"/>
          <p:nvPr/>
        </p:nvSpPr>
        <p:spPr>
          <a:xfrm>
            <a:off x="1752600" y="3332722"/>
            <a:ext cx="1485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Notification Settings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F1A0813-E33B-614A-B862-16E6296D54AD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>
            <a:off x="3180414" y="3857022"/>
            <a:ext cx="756584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CAC06C-F06A-A148-B098-124006BE6C40}"/>
              </a:ext>
            </a:extLst>
          </p:cNvPr>
          <p:cNvSpPr txBox="1"/>
          <p:nvPr/>
        </p:nvSpPr>
        <p:spPr>
          <a:xfrm>
            <a:off x="1695179" y="3718521"/>
            <a:ext cx="1485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Attachments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171FBDC-4DC5-4E4A-A33F-E1B8F9D0F9C3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>
            <a:off x="3181134" y="4607014"/>
            <a:ext cx="756584" cy="127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095748-82D1-224B-B422-E8A9ECEA2EF0}"/>
              </a:ext>
            </a:extLst>
          </p:cNvPr>
          <p:cNvSpPr txBox="1"/>
          <p:nvPr/>
        </p:nvSpPr>
        <p:spPr>
          <a:xfrm>
            <a:off x="1695899" y="4468513"/>
            <a:ext cx="1485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Bots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DAB75D4-B8DA-1D4D-832F-DCB47EE0C41D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3180413" y="5455514"/>
            <a:ext cx="756584" cy="127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EB433F-74DA-CF43-956D-CD4AF1748A64}"/>
              </a:ext>
            </a:extLst>
          </p:cNvPr>
          <p:cNvSpPr txBox="1"/>
          <p:nvPr/>
        </p:nvSpPr>
        <p:spPr>
          <a:xfrm>
            <a:off x="1447800" y="5317013"/>
            <a:ext cx="1732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Conversation Favorites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9D98B47-2ED5-874F-BC65-5790E895721E}"/>
              </a:ext>
            </a:extLst>
          </p:cNvPr>
          <p:cNvCxnSpPr>
            <a:cxnSpLocks/>
            <a:endCxn id="36" idx="3"/>
          </p:cNvCxnSpPr>
          <p:nvPr/>
        </p:nvCxnSpPr>
        <p:spPr>
          <a:xfrm rot="10800000">
            <a:off x="3180413" y="6105621"/>
            <a:ext cx="756584" cy="127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D3903B-323A-9844-BE5D-E7994B41DEF2}"/>
              </a:ext>
            </a:extLst>
          </p:cNvPr>
          <p:cNvSpPr txBox="1"/>
          <p:nvPr/>
        </p:nvSpPr>
        <p:spPr>
          <a:xfrm>
            <a:off x="1447800" y="5967120"/>
            <a:ext cx="1732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Related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5C3E8BA-F667-1F4E-A985-0F8D252A881D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3180413" y="6486023"/>
            <a:ext cx="756584" cy="127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6A788A-65F1-A44C-9580-784AEF69537C}"/>
              </a:ext>
            </a:extLst>
          </p:cNvPr>
          <p:cNvSpPr txBox="1"/>
          <p:nvPr/>
        </p:nvSpPr>
        <p:spPr>
          <a:xfrm>
            <a:off x="1447800" y="6347522"/>
            <a:ext cx="17326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46230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D559A7-61E4-0B44-8C37-E859C61A3B00}"/>
              </a:ext>
            </a:extLst>
          </p:cNvPr>
          <p:cNvSpPr/>
          <p:nvPr/>
        </p:nvSpPr>
        <p:spPr>
          <a:xfrm>
            <a:off x="1397000" y="1003300"/>
            <a:ext cx="3022600" cy="353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Conversation = Topic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BAD20F-E612-6F41-800B-7EC7C81C1C39}"/>
              </a:ext>
            </a:extLst>
          </p:cNvPr>
          <p:cNvSpPr/>
          <p:nvPr/>
        </p:nvSpPr>
        <p:spPr>
          <a:xfrm>
            <a:off x="1549400" y="2584450"/>
            <a:ext cx="2705100" cy="1765300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Thread = Sub-Topic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54909-E0A1-E448-B90B-4BD5AF16D7F0}"/>
              </a:ext>
            </a:extLst>
          </p:cNvPr>
          <p:cNvSpPr/>
          <p:nvPr/>
        </p:nvSpPr>
        <p:spPr>
          <a:xfrm>
            <a:off x="1689100" y="3089275"/>
            <a:ext cx="2476500" cy="1066800"/>
          </a:xfrm>
          <a:prstGeom prst="rect">
            <a:avLst/>
          </a:prstGeom>
          <a:solidFill>
            <a:srgbClr val="DCED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36C8B-80DC-9E48-9E2B-A4F7C72D01AD}"/>
              </a:ext>
            </a:extLst>
          </p:cNvPr>
          <p:cNvSpPr/>
          <p:nvPr/>
        </p:nvSpPr>
        <p:spPr>
          <a:xfrm>
            <a:off x="1790700" y="3536950"/>
            <a:ext cx="2235200" cy="444500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8890-1E24-9E47-9EB3-0FB1A578CC0C}"/>
              </a:ext>
            </a:extLst>
          </p:cNvPr>
          <p:cNvSpPr/>
          <p:nvPr/>
        </p:nvSpPr>
        <p:spPr>
          <a:xfrm>
            <a:off x="1536700" y="1370013"/>
            <a:ext cx="2705100" cy="1066800"/>
          </a:xfrm>
          <a:prstGeom prst="rect">
            <a:avLst/>
          </a:prstGeom>
          <a:solidFill>
            <a:srgbClr val="DCED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D5F37-BED7-8D42-B21D-0F7E764107FF}"/>
              </a:ext>
            </a:extLst>
          </p:cNvPr>
          <p:cNvSpPr/>
          <p:nvPr/>
        </p:nvSpPr>
        <p:spPr>
          <a:xfrm>
            <a:off x="1638300" y="1817688"/>
            <a:ext cx="2235200" cy="444500"/>
          </a:xfrm>
          <a:prstGeom prst="rect">
            <a:avLst/>
          </a:prstGeom>
          <a:solidFill>
            <a:srgbClr val="F4F4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Reply</a:t>
            </a:r>
          </a:p>
        </p:txBody>
      </p:sp>
    </p:spTree>
    <p:extLst>
      <p:ext uri="{BB962C8B-B14F-4D97-AF65-F5344CB8AC3E}">
        <p14:creationId xmlns:p14="http://schemas.microsoft.com/office/powerpoint/2010/main" val="50971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4CF04-7F85-0F44-808D-147B730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385"/>
            <a:ext cx="9144000" cy="5137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C57AC2-CC3C-0140-AAD4-06D5A730663C}"/>
              </a:ext>
            </a:extLst>
          </p:cNvPr>
          <p:cNvSpPr/>
          <p:nvPr/>
        </p:nvSpPr>
        <p:spPr>
          <a:xfrm>
            <a:off x="129814" y="3590457"/>
            <a:ext cx="4442185" cy="11174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642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2ED58-8FC3-C940-89DF-9D87673B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99"/>
            <a:ext cx="9144000" cy="64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D8B59C-4E68-E04C-BF79-34119448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342"/>
            <a:ext cx="9144000" cy="2787316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A33D13F-A0ED-4B48-81A2-00A063512B09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6492658" y="2235002"/>
            <a:ext cx="688767" cy="63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AA29F6-38D4-2E48-B2EE-F362F99B7F86}"/>
              </a:ext>
            </a:extLst>
          </p:cNvPr>
          <p:cNvSpPr txBox="1"/>
          <p:nvPr/>
        </p:nvSpPr>
        <p:spPr>
          <a:xfrm>
            <a:off x="6345772" y="1639879"/>
            <a:ext cx="97618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Back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3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D33C9-F187-3A41-8E8B-B143C7BD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409700"/>
            <a:ext cx="4775200" cy="403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FD4E17-B417-F64C-AD22-264D1C22917C}"/>
              </a:ext>
            </a:extLst>
          </p:cNvPr>
          <p:cNvSpPr/>
          <p:nvPr/>
        </p:nvSpPr>
        <p:spPr>
          <a:xfrm>
            <a:off x="6233675" y="1573064"/>
            <a:ext cx="616830" cy="52555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F101E43-E7B9-1246-80CA-A972481FAFB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6377706" y="1399236"/>
            <a:ext cx="338212" cy="944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A0BA5A-0AC5-2F43-8DC7-9705E51FFF1E}"/>
              </a:ext>
            </a:extLst>
          </p:cNvPr>
          <p:cNvSpPr txBox="1"/>
          <p:nvPr/>
        </p:nvSpPr>
        <p:spPr>
          <a:xfrm>
            <a:off x="5648169" y="980936"/>
            <a:ext cx="1806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Universal Compose</a:t>
            </a:r>
          </a:p>
        </p:txBody>
      </p:sp>
    </p:spTree>
    <p:extLst>
      <p:ext uri="{BB962C8B-B14F-4D97-AF65-F5344CB8AC3E}">
        <p14:creationId xmlns:p14="http://schemas.microsoft.com/office/powerpoint/2010/main" val="137263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7F8D44-0CA5-354A-8BAB-51EC35D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8" y="868280"/>
            <a:ext cx="9144000" cy="5121439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2689700-9E7D-0D48-B069-46BABE19CD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7421" y="1453761"/>
            <a:ext cx="1434022" cy="56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75823B-5D9F-5C45-87DE-DCE02842F207}"/>
              </a:ext>
            </a:extLst>
          </p:cNvPr>
          <p:cNvSpPr txBox="1"/>
          <p:nvPr/>
        </p:nvSpPr>
        <p:spPr>
          <a:xfrm>
            <a:off x="1723869" y="485636"/>
            <a:ext cx="1806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Conversation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71231-B8D7-864D-A405-C54556353F3A}"/>
              </a:ext>
            </a:extLst>
          </p:cNvPr>
          <p:cNvSpPr txBox="1"/>
          <p:nvPr/>
        </p:nvSpPr>
        <p:spPr>
          <a:xfrm>
            <a:off x="3385740" y="491961"/>
            <a:ext cx="13307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New topic toggle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FABBEF8-1271-4443-A09C-A45C2E8D9D8C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3140295" y="816366"/>
            <a:ext cx="958243" cy="8634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BC926FC-ADAB-5347-9DD3-03BB9CB3D1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61597" y="5326132"/>
            <a:ext cx="574535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88155C-5ED8-0747-82A5-BAC59E9B48E4}"/>
              </a:ext>
            </a:extLst>
          </p:cNvPr>
          <p:cNvSpPr txBox="1"/>
          <p:nvPr/>
        </p:nvSpPr>
        <p:spPr>
          <a:xfrm>
            <a:off x="4345498" y="4784949"/>
            <a:ext cx="1806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Message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4FE4F-9A69-BD4D-A306-B29D31BFB5F4}"/>
              </a:ext>
            </a:extLst>
          </p:cNvPr>
          <p:cNvSpPr txBox="1"/>
          <p:nvPr/>
        </p:nvSpPr>
        <p:spPr>
          <a:xfrm>
            <a:off x="4809362" y="490316"/>
            <a:ext cx="11859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Topic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6425636-4B59-AC42-A4F8-3E5C0CE47213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4455273" y="778506"/>
            <a:ext cx="958241" cy="9358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B7B44A-B3C0-D748-BF36-114CC700BCDE}"/>
              </a:ext>
            </a:extLst>
          </p:cNvPr>
          <p:cNvSpPr txBox="1"/>
          <p:nvPr/>
        </p:nvSpPr>
        <p:spPr>
          <a:xfrm>
            <a:off x="5867681" y="501372"/>
            <a:ext cx="6555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Private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EFADEAF-EBC9-FB40-A490-852AB17DC7C2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H="1" flipV="1">
            <a:off x="5696688" y="1242514"/>
            <a:ext cx="962923" cy="3463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CA25633-10E5-854B-910C-8CE28B3769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03799" y="5326133"/>
            <a:ext cx="574535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73E53C-AD3F-FD42-B3C4-B240E6B55390}"/>
              </a:ext>
            </a:extLst>
          </p:cNvPr>
          <p:cNvSpPr txBox="1"/>
          <p:nvPr/>
        </p:nvSpPr>
        <p:spPr>
          <a:xfrm>
            <a:off x="3187700" y="4784950"/>
            <a:ext cx="1806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Attachment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98F997E-5AD5-2F41-963D-E121651118C1}"/>
              </a:ext>
            </a:extLst>
          </p:cNvPr>
          <p:cNvCxnSpPr>
            <a:cxnSpLocks/>
            <a:endCxn id="31" idx="2"/>
          </p:cNvCxnSpPr>
          <p:nvPr/>
        </p:nvCxnSpPr>
        <p:spPr>
          <a:xfrm rot="10800000">
            <a:off x="8090331" y="5046256"/>
            <a:ext cx="598463" cy="567147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A89272-E118-EB4B-AFBC-2D2D6BABD830}"/>
              </a:ext>
            </a:extLst>
          </p:cNvPr>
          <p:cNvSpPr txBox="1"/>
          <p:nvPr/>
        </p:nvSpPr>
        <p:spPr>
          <a:xfrm>
            <a:off x="7186964" y="4769256"/>
            <a:ext cx="18067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Emoji</a:t>
            </a:r>
          </a:p>
        </p:txBody>
      </p:sp>
    </p:spTree>
    <p:extLst>
      <p:ext uri="{BB962C8B-B14F-4D97-AF65-F5344CB8AC3E}">
        <p14:creationId xmlns:p14="http://schemas.microsoft.com/office/powerpoint/2010/main" val="251971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91F0A-10EA-B84A-8516-1B0A1962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47" y="0"/>
            <a:ext cx="3056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7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254AC-449B-CD4B-8CE0-6C65ECED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581"/>
            <a:ext cx="9144000" cy="52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5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763B7-64B7-3C4D-A27A-A51CD682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0"/>
            <a:ext cx="7386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</TotalTime>
  <Words>206</Words>
  <Application>Microsoft Macintosh PowerPoint</Application>
  <PresentationFormat>Letter Paper (8.5x11 in)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OCRB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14</cp:revision>
  <cp:lastPrinted>2022-01-12T01:24:11Z</cp:lastPrinted>
  <dcterms:created xsi:type="dcterms:W3CDTF">2022-01-06T03:51:08Z</dcterms:created>
  <dcterms:modified xsi:type="dcterms:W3CDTF">2022-01-14T01:30:41Z</dcterms:modified>
  <cp:category/>
</cp:coreProperties>
</file>